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4" r:id="rId17"/>
    <p:sldId id="485" r:id="rId18"/>
    <p:sldId id="471" r:id="rId19"/>
    <p:sldId id="464" r:id="rId20"/>
    <p:sldId id="486" r:id="rId21"/>
    <p:sldId id="475" r:id="rId22"/>
    <p:sldId id="472" r:id="rId23"/>
    <p:sldId id="476" r:id="rId24"/>
    <p:sldId id="478" r:id="rId25"/>
    <p:sldId id="470" r:id="rId26"/>
    <p:sldId id="480" r:id="rId27"/>
    <p:sldId id="479" r:id="rId28"/>
    <p:sldId id="487" r:id="rId29"/>
    <p:sldId id="482" r:id="rId30"/>
    <p:sldId id="324" r:id="rId31"/>
    <p:sldId id="306" r:id="rId32"/>
    <p:sldId id="352" r:id="rId33"/>
    <p:sldId id="370" r:id="rId34"/>
    <p:sldId id="351" r:id="rId3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93856" autoAdjust="0"/>
  </p:normalViewPr>
  <p:slideViewPr>
    <p:cSldViewPr snapToGrid="0">
      <p:cViewPr varScale="1">
        <p:scale>
          <a:sx n="77" d="100"/>
          <a:sy n="77" d="100"/>
        </p:scale>
        <p:origin x="816" y="67"/>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296379" y="1690688"/>
            <a:ext cx="5731497"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55443"/>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Usada em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11970</TotalTime>
  <Words>4409</Words>
  <Application>Microsoft Office PowerPoint</Application>
  <PresentationFormat>Widescreen</PresentationFormat>
  <Paragraphs>361</Paragraphs>
  <Slides>34</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34</vt:i4>
      </vt:variant>
    </vt:vector>
  </HeadingPairs>
  <TitlesOfParts>
    <vt:vector size="41"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1775</cp:revision>
  <dcterms:created xsi:type="dcterms:W3CDTF">2020-01-20T13:50:05Z</dcterms:created>
  <dcterms:modified xsi:type="dcterms:W3CDTF">2023-10-06T22:16:40Z</dcterms:modified>
</cp:coreProperties>
</file>